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9C4"/>
    <a:srgbClr val="1C5BC9"/>
    <a:srgbClr val="2164D9"/>
    <a:srgbClr val="163F88"/>
    <a:srgbClr val="2270F9"/>
    <a:srgbClr val="1C4FAA"/>
    <a:srgbClr val="F5884A"/>
    <a:srgbClr val="F66E4E"/>
    <a:srgbClr val="B15924"/>
    <a:srgbClr val="F4A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27"/>
    <p:restoredTop sz="96805"/>
  </p:normalViewPr>
  <p:slideViewPr>
    <p:cSldViewPr snapToGrid="0" snapToObjects="1">
      <p:cViewPr varScale="1">
        <p:scale>
          <a:sx n="80" d="100"/>
          <a:sy n="80" d="100"/>
        </p:scale>
        <p:origin x="3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BA62-8372-804D-98E6-333A4832FE8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D65F-C450-9A4A-9585-B1FDEC74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BA62-8372-804D-98E6-333A4832FE8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D65F-C450-9A4A-9585-B1FDEC74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0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BA62-8372-804D-98E6-333A4832FE8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D65F-C450-9A4A-9585-B1FDEC74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BA62-8372-804D-98E6-333A4832FE8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D65F-C450-9A4A-9585-B1FDEC74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BA62-8372-804D-98E6-333A4832FE8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D65F-C450-9A4A-9585-B1FDEC74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BA62-8372-804D-98E6-333A4832FE8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D65F-C450-9A4A-9585-B1FDEC74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5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BA62-8372-804D-98E6-333A4832FE8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D65F-C450-9A4A-9585-B1FDEC74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BA62-8372-804D-98E6-333A4832FE8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D65F-C450-9A4A-9585-B1FDEC74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2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BA62-8372-804D-98E6-333A4832FE8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D65F-C450-9A4A-9585-B1FDEC74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BA62-8372-804D-98E6-333A4832FE8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D65F-C450-9A4A-9585-B1FDEC74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BA62-8372-804D-98E6-333A4832FE8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D65F-C450-9A4A-9585-B1FDEC74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EBA62-8372-804D-98E6-333A4832FE8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2D65F-C450-9A4A-9585-B1FDEC74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tka1907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228600" y="5595742"/>
            <a:ext cx="4971629" cy="1289632"/>
          </a:xfrm>
          <a:prstGeom prst="roundRect">
            <a:avLst/>
          </a:prstGeom>
          <a:solidFill>
            <a:srgbClr val="227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10" t="3676" r="3711" b="74847"/>
          <a:stretch/>
        </p:blipFill>
        <p:spPr>
          <a:xfrm>
            <a:off x="6199754" y="5470819"/>
            <a:ext cx="431610" cy="4977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1" r="85669" b="72614"/>
          <a:stretch/>
        </p:blipFill>
        <p:spPr>
          <a:xfrm>
            <a:off x="5192303" y="52626"/>
            <a:ext cx="863673" cy="830381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55" t="1141" r="33623" b="72614"/>
          <a:stretch/>
        </p:blipFill>
        <p:spPr>
          <a:xfrm>
            <a:off x="5750506" y="1450420"/>
            <a:ext cx="876918" cy="731349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6" t="4195" r="69264" b="75240"/>
          <a:stretch/>
        </p:blipFill>
        <p:spPr>
          <a:xfrm>
            <a:off x="5676970" y="6615434"/>
            <a:ext cx="641873" cy="6036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3" t="4040" r="52968" b="75155"/>
          <a:stretch/>
        </p:blipFill>
        <p:spPr>
          <a:xfrm>
            <a:off x="5992468" y="6033507"/>
            <a:ext cx="504443" cy="5169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4" t="35609" r="35928" b="49251"/>
          <a:stretch/>
        </p:blipFill>
        <p:spPr>
          <a:xfrm>
            <a:off x="5532454" y="3717969"/>
            <a:ext cx="735794" cy="504308"/>
          </a:xfrm>
          <a:prstGeom prst="rect">
            <a:avLst/>
          </a:prstGeom>
          <a:noFill/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0" t="33959" r="69472" b="46888"/>
          <a:stretch/>
        </p:blipFill>
        <p:spPr>
          <a:xfrm>
            <a:off x="5986602" y="4888383"/>
            <a:ext cx="517436" cy="465036"/>
          </a:xfrm>
          <a:prstGeom prst="rect">
            <a:avLst/>
          </a:prstGeom>
          <a:noFill/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84" t="32327" r="-710" b="41616"/>
          <a:stretch/>
        </p:blipFill>
        <p:spPr>
          <a:xfrm>
            <a:off x="5490926" y="8883496"/>
            <a:ext cx="1003084" cy="106988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07" t="62279" r="52817" b="17754"/>
          <a:stretch/>
        </p:blipFill>
        <p:spPr>
          <a:xfrm>
            <a:off x="5640768" y="4345869"/>
            <a:ext cx="559385" cy="520055"/>
          </a:xfrm>
          <a:prstGeom prst="rect">
            <a:avLst/>
          </a:prstGeom>
          <a:noFill/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821" t="61433" r="2190" b="16973"/>
          <a:stretch/>
        </p:blipFill>
        <p:spPr>
          <a:xfrm>
            <a:off x="5980308" y="2085170"/>
            <a:ext cx="760595" cy="719260"/>
          </a:xfrm>
          <a:prstGeom prst="rect">
            <a:avLst/>
          </a:prstGeom>
          <a:noFill/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33" t="56543" r="16425" b="14564"/>
          <a:stretch/>
        </p:blipFill>
        <p:spPr>
          <a:xfrm>
            <a:off x="5667197" y="816860"/>
            <a:ext cx="725790" cy="6906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228600" y="338306"/>
            <a:ext cx="523662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1C5BC9"/>
                </a:solidFill>
                <a:latin typeface="Cambria" charset="0"/>
                <a:ea typeface="Cambria" charset="0"/>
                <a:cs typeface="Cambria" charset="0"/>
              </a:rPr>
              <a:t>Predmanželské</a:t>
            </a:r>
            <a:r>
              <a:rPr lang="en-US" sz="4000" dirty="0">
                <a:solidFill>
                  <a:srgbClr val="1C5BC9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sz="4000" dirty="0" err="1">
                <a:solidFill>
                  <a:srgbClr val="1C5BC9"/>
                </a:solidFill>
                <a:latin typeface="Cambria" charset="0"/>
                <a:ea typeface="Cambria" charset="0"/>
                <a:cs typeface="Cambria" charset="0"/>
              </a:rPr>
              <a:t>náuky</a:t>
            </a:r>
            <a:endParaRPr lang="en-US" sz="4000" dirty="0">
              <a:solidFill>
                <a:srgbClr val="1C5BC9"/>
              </a:solidFill>
              <a:latin typeface="Cambria" charset="0"/>
              <a:ea typeface="Cambria" charset="0"/>
              <a:cs typeface="Cambria" charset="0"/>
            </a:endParaRPr>
          </a:p>
          <a:p>
            <a:r>
              <a:rPr lang="en-US" sz="2000" dirty="0" err="1">
                <a:solidFill>
                  <a:srgbClr val="1C5BC9"/>
                </a:solidFill>
                <a:latin typeface="Cambria" charset="0"/>
                <a:ea typeface="Cambria" charset="0"/>
                <a:cs typeface="Cambria" charset="0"/>
              </a:rPr>
              <a:t>Príprava</a:t>
            </a:r>
            <a:r>
              <a:rPr lang="en-US" sz="2000" dirty="0">
                <a:solidFill>
                  <a:srgbClr val="1C5BC9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sz="2000" dirty="0" err="1">
                <a:solidFill>
                  <a:srgbClr val="1C5BC9"/>
                </a:solidFill>
                <a:latin typeface="Cambria" charset="0"/>
                <a:ea typeface="Cambria" charset="0"/>
                <a:cs typeface="Cambria" charset="0"/>
              </a:rPr>
              <a:t>snúbencov</a:t>
            </a:r>
            <a:r>
              <a:rPr lang="en-US" sz="2000" dirty="0">
                <a:solidFill>
                  <a:srgbClr val="1C5BC9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sz="2000" dirty="0" err="1">
                <a:solidFill>
                  <a:srgbClr val="1C5BC9"/>
                </a:solidFill>
                <a:latin typeface="Cambria" charset="0"/>
                <a:ea typeface="Cambria" charset="0"/>
                <a:cs typeface="Cambria" charset="0"/>
              </a:rPr>
              <a:t>na</a:t>
            </a:r>
            <a:r>
              <a:rPr lang="en-US" sz="2000" dirty="0">
                <a:solidFill>
                  <a:srgbClr val="1C5BC9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sz="2000" dirty="0" err="1">
                <a:solidFill>
                  <a:srgbClr val="1C5BC9"/>
                </a:solidFill>
                <a:latin typeface="Cambria" charset="0"/>
                <a:ea typeface="Cambria" charset="0"/>
                <a:cs typeface="Cambria" charset="0"/>
              </a:rPr>
              <a:t>sviatosť</a:t>
            </a:r>
            <a:r>
              <a:rPr lang="en-US" sz="2000" dirty="0">
                <a:solidFill>
                  <a:srgbClr val="1C5BC9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sz="2000" dirty="0" err="1">
                <a:solidFill>
                  <a:srgbClr val="1C5BC9"/>
                </a:solidFill>
                <a:latin typeface="Cambria" charset="0"/>
                <a:ea typeface="Cambria" charset="0"/>
                <a:cs typeface="Cambria" charset="0"/>
              </a:rPr>
              <a:t>manželstva</a:t>
            </a:r>
            <a:endParaRPr lang="en-US" sz="2000" dirty="0">
              <a:solidFill>
                <a:srgbClr val="1C5BC9"/>
              </a:solidFill>
              <a:latin typeface="Cambria" charset="0"/>
              <a:ea typeface="Cambria" charset="0"/>
              <a:cs typeface="Cambria" charset="0"/>
            </a:endParaRPr>
          </a:p>
          <a:p>
            <a:endParaRPr lang="sk-SK" sz="2000" dirty="0">
              <a:solidFill>
                <a:srgbClr val="1C5BC9"/>
              </a:solidFill>
              <a:effectLst/>
              <a:latin typeface="Calibri" charset="0"/>
              <a:ea typeface="ＭＳ 明朝" charset="-128"/>
              <a:cs typeface="Times New Roman" charset="0"/>
            </a:endParaRPr>
          </a:p>
          <a:p>
            <a:r>
              <a:rPr lang="sk-SK" sz="2000" b="1" dirty="0">
                <a:solidFill>
                  <a:srgbClr val="1C5BC9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2020</a:t>
            </a:r>
          </a:p>
          <a:p>
            <a:pPr algn="ctr"/>
            <a:endParaRPr lang="en-US" dirty="0">
              <a:solidFill>
                <a:schemeClr val="bg1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9" t="60392" r="70615" b="17435"/>
          <a:stretch/>
        </p:blipFill>
        <p:spPr>
          <a:xfrm>
            <a:off x="5739630" y="7255143"/>
            <a:ext cx="612815" cy="7045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55" t="32636" r="54341" b="45096"/>
          <a:stretch/>
        </p:blipFill>
        <p:spPr>
          <a:xfrm>
            <a:off x="6141148" y="8432763"/>
            <a:ext cx="503678" cy="72673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23" t="32254" r="21293" b="45909"/>
          <a:stretch/>
        </p:blipFill>
        <p:spPr>
          <a:xfrm>
            <a:off x="6246742" y="7681598"/>
            <a:ext cx="421179" cy="62831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34" t="61003" r="35812" b="14564"/>
          <a:stretch/>
        </p:blipFill>
        <p:spPr>
          <a:xfrm>
            <a:off x="5688532" y="2839753"/>
            <a:ext cx="822587" cy="827352"/>
          </a:xfrm>
          <a:prstGeom prst="rect">
            <a:avLst/>
          </a:prstGeom>
          <a:noFill/>
        </p:spPr>
      </p:pic>
      <p:sp>
        <p:nvSpPr>
          <p:cNvPr id="24" name="Rounded Rectangle 23"/>
          <p:cNvSpPr/>
          <p:nvPr/>
        </p:nvSpPr>
        <p:spPr>
          <a:xfrm>
            <a:off x="228600" y="2303688"/>
            <a:ext cx="4971629" cy="1289632"/>
          </a:xfrm>
          <a:prstGeom prst="roundRect">
            <a:avLst/>
          </a:prstGeom>
          <a:solidFill>
            <a:srgbClr val="163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28600" y="3949715"/>
            <a:ext cx="4971629" cy="1289632"/>
          </a:xfrm>
          <a:prstGeom prst="roundRect">
            <a:avLst/>
          </a:prstGeom>
          <a:solidFill>
            <a:srgbClr val="1C5B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28600" y="2351382"/>
            <a:ext cx="5096691" cy="7425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>
              <a:spcAft>
                <a:spcPts val="0"/>
              </a:spcAft>
            </a:pPr>
            <a:r>
              <a:rPr lang="sk-SK" b="1" dirty="0">
                <a:solidFill>
                  <a:schemeClr val="bg1"/>
                </a:solidFill>
                <a:latin typeface="Calibri" charset="0"/>
                <a:ea typeface="ＭＳ 明朝" charset="-128"/>
                <a:cs typeface="Times New Roman" charset="0"/>
              </a:rPr>
              <a:t>01</a:t>
            </a:r>
            <a:r>
              <a:rPr lang="sk-SK" b="1" dirty="0">
                <a:solidFill>
                  <a:schemeClr val="bg1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. 03. 2020</a:t>
            </a:r>
          </a:p>
          <a:p>
            <a:pPr marL="180000">
              <a:spcAft>
                <a:spcPts val="0"/>
              </a:spcAft>
            </a:pPr>
            <a:r>
              <a:rPr lang="sk-SK" dirty="0">
                <a:solidFill>
                  <a:schemeClr val="bg1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1. Priority, úloha muža a ženy, manželská láska</a:t>
            </a:r>
          </a:p>
          <a:p>
            <a:pPr marL="180000">
              <a:spcAft>
                <a:spcPts val="0"/>
              </a:spcAft>
            </a:pPr>
            <a:r>
              <a:rPr lang="sk-SK" dirty="0">
                <a:solidFill>
                  <a:schemeClr val="bg1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2. Rozdiely </a:t>
            </a:r>
            <a:r>
              <a:rPr lang="sk-SK" dirty="0">
                <a:solidFill>
                  <a:schemeClr val="bg1"/>
                </a:solidFill>
                <a:latin typeface="Calibri" charset="0"/>
                <a:ea typeface="ＭＳ 明朝" charset="-128"/>
                <a:cs typeface="Times New Roman" charset="0"/>
              </a:rPr>
              <a:t>medzi</a:t>
            </a:r>
            <a:r>
              <a:rPr lang="sk-SK" dirty="0">
                <a:solidFill>
                  <a:schemeClr val="bg1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 mužom a ženou, vyjadrovanie pocitov</a:t>
            </a:r>
          </a:p>
          <a:p>
            <a:pPr marL="180000">
              <a:spcAft>
                <a:spcPts val="0"/>
              </a:spcAft>
            </a:pPr>
            <a:r>
              <a:rPr lang="sk-SK" dirty="0">
                <a:solidFill>
                  <a:schemeClr val="bg1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 </a:t>
            </a:r>
          </a:p>
          <a:p>
            <a:pPr marL="180000">
              <a:spcAft>
                <a:spcPts val="0"/>
              </a:spcAft>
            </a:pPr>
            <a:endParaRPr lang="sk-SK" b="1" dirty="0">
              <a:solidFill>
                <a:schemeClr val="bg1"/>
              </a:solidFill>
              <a:effectLst/>
              <a:latin typeface="Calibri" charset="0"/>
              <a:ea typeface="ＭＳ 明朝" charset="-128"/>
              <a:cs typeface="Times New Roman" charset="0"/>
            </a:endParaRPr>
          </a:p>
          <a:p>
            <a:pPr marL="180000">
              <a:spcAft>
                <a:spcPts val="0"/>
              </a:spcAft>
            </a:pPr>
            <a:r>
              <a:rPr lang="sk-SK" b="1" dirty="0">
                <a:solidFill>
                  <a:schemeClr val="bg1"/>
                </a:solidFill>
                <a:latin typeface="Calibri" charset="0"/>
                <a:ea typeface="ＭＳ 明朝" charset="-128"/>
                <a:cs typeface="Times New Roman" charset="0"/>
              </a:rPr>
              <a:t>08</a:t>
            </a:r>
            <a:r>
              <a:rPr lang="sk-SK" b="1" dirty="0">
                <a:solidFill>
                  <a:schemeClr val="bg1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. 03. 2020</a:t>
            </a:r>
          </a:p>
          <a:p>
            <a:pPr marL="180000">
              <a:spcAft>
                <a:spcPts val="0"/>
              </a:spcAft>
            </a:pPr>
            <a:r>
              <a:rPr lang="sk-SK" dirty="0">
                <a:solidFill>
                  <a:schemeClr val="bg1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3. Riešenie konfliktov, odpustenie</a:t>
            </a:r>
          </a:p>
          <a:p>
            <a:pPr marL="180000">
              <a:spcAft>
                <a:spcPts val="0"/>
              </a:spcAft>
            </a:pPr>
            <a:r>
              <a:rPr lang="sk-SK" dirty="0">
                <a:solidFill>
                  <a:schemeClr val="bg1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4. Sexualita, zodpovedné rodičovstvo, prirodzené metódy, napĺňanie potrieb</a:t>
            </a:r>
          </a:p>
          <a:p>
            <a:pPr marL="180000">
              <a:spcAft>
                <a:spcPts val="0"/>
              </a:spcAft>
            </a:pPr>
            <a:r>
              <a:rPr lang="sk-SK" dirty="0">
                <a:solidFill>
                  <a:schemeClr val="bg1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 </a:t>
            </a:r>
          </a:p>
          <a:p>
            <a:pPr marL="180000">
              <a:spcAft>
                <a:spcPts val="0"/>
              </a:spcAft>
            </a:pPr>
            <a:endParaRPr lang="sk-SK" b="1" dirty="0">
              <a:solidFill>
                <a:schemeClr val="bg1"/>
              </a:solidFill>
              <a:latin typeface="Calibri" charset="0"/>
              <a:ea typeface="ＭＳ 明朝" charset="-128"/>
              <a:cs typeface="Times New Roman" charset="0"/>
            </a:endParaRPr>
          </a:p>
          <a:p>
            <a:pPr marL="180000">
              <a:spcAft>
                <a:spcPts val="0"/>
              </a:spcAft>
            </a:pPr>
            <a:r>
              <a:rPr lang="sk-SK" b="1" dirty="0">
                <a:solidFill>
                  <a:schemeClr val="bg1"/>
                </a:solidFill>
                <a:latin typeface="Calibri" charset="0"/>
                <a:ea typeface="ＭＳ 明朝" charset="-128"/>
                <a:cs typeface="Times New Roman" charset="0"/>
              </a:rPr>
              <a:t>15</a:t>
            </a:r>
            <a:r>
              <a:rPr lang="sk-SK" b="1" dirty="0">
                <a:solidFill>
                  <a:schemeClr val="bg1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. 03. 2020</a:t>
            </a:r>
          </a:p>
          <a:p>
            <a:pPr marL="180000">
              <a:spcAft>
                <a:spcPts val="0"/>
              </a:spcAft>
            </a:pPr>
            <a:r>
              <a:rPr lang="sk-SK" dirty="0">
                <a:solidFill>
                  <a:schemeClr val="bg1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5. Kresťanské manželstvo, manželský sľub,    výchova detí, svokrovci, rodičia</a:t>
            </a:r>
          </a:p>
          <a:p>
            <a:pPr marL="180000">
              <a:spcAft>
                <a:spcPts val="0"/>
              </a:spcAft>
            </a:pPr>
            <a:r>
              <a:rPr lang="sk-SK" dirty="0">
                <a:solidFill>
                  <a:schemeClr val="bg1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6. Sviatosti a život viery</a:t>
            </a:r>
          </a:p>
          <a:p>
            <a:pPr marL="180000">
              <a:spcAft>
                <a:spcPts val="0"/>
              </a:spcAft>
            </a:pPr>
            <a:r>
              <a:rPr lang="sk-SK" dirty="0">
                <a:effectLst/>
                <a:latin typeface="Calibri" charset="0"/>
                <a:ea typeface="ＭＳ 明朝" charset="-128"/>
                <a:cs typeface="Times New Roman" charset="0"/>
              </a:rPr>
              <a:t> </a:t>
            </a:r>
          </a:p>
          <a:p>
            <a:pPr marL="180000">
              <a:spcAft>
                <a:spcPts val="0"/>
              </a:spcAft>
            </a:pPr>
            <a:endParaRPr lang="sk-SK" b="1" dirty="0">
              <a:solidFill>
                <a:srgbClr val="B15924"/>
              </a:solidFill>
              <a:latin typeface="Calibri" charset="0"/>
              <a:ea typeface="ＭＳ 明朝" charset="-128"/>
              <a:cs typeface="Times New Roman" charset="0"/>
            </a:endParaRPr>
          </a:p>
          <a:p>
            <a:pPr marL="180000">
              <a:spcAft>
                <a:spcPts val="0"/>
              </a:spcAft>
            </a:pPr>
            <a:r>
              <a:rPr lang="sk-SK" b="1" dirty="0">
                <a:solidFill>
                  <a:srgbClr val="1C5BC9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Stretnutie začína vždy poobede o 14.00 hod.</a:t>
            </a:r>
          </a:p>
          <a:p>
            <a:pPr marL="180000">
              <a:spcAft>
                <a:spcPts val="0"/>
              </a:spcAft>
            </a:pPr>
            <a:r>
              <a:rPr lang="sk-SK" b="1" dirty="0">
                <a:solidFill>
                  <a:srgbClr val="1C5BC9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Miesto: Katolícky dom Konská</a:t>
            </a:r>
          </a:p>
          <a:p>
            <a:pPr marL="180000">
              <a:spcAft>
                <a:spcPts val="0"/>
              </a:spcAft>
            </a:pPr>
            <a:endParaRPr lang="sk-SK" dirty="0">
              <a:solidFill>
                <a:srgbClr val="1C5BC9"/>
              </a:solidFill>
              <a:latin typeface="Calibri" charset="0"/>
              <a:ea typeface="ＭＳ 明朝" charset="-128"/>
              <a:cs typeface="Times New Roman" charset="0"/>
            </a:endParaRPr>
          </a:p>
          <a:p>
            <a:pPr marL="180000">
              <a:spcAft>
                <a:spcPts val="0"/>
              </a:spcAft>
            </a:pPr>
            <a:endParaRPr lang="sk-SK" dirty="0">
              <a:solidFill>
                <a:srgbClr val="1C5BC9"/>
              </a:solidFill>
              <a:latin typeface="Calibri" charset="0"/>
              <a:ea typeface="ＭＳ 明朝" charset="-128"/>
              <a:cs typeface="Times New Roman" charset="0"/>
            </a:endParaRPr>
          </a:p>
          <a:p>
            <a:pPr marL="180000">
              <a:spcAft>
                <a:spcPts val="0"/>
              </a:spcAft>
            </a:pPr>
            <a:r>
              <a:rPr lang="sk-SK" sz="1400" dirty="0">
                <a:solidFill>
                  <a:srgbClr val="1C5BC9"/>
                </a:solidFill>
                <a:latin typeface="Calibri" charset="0"/>
                <a:ea typeface="ＭＳ 明朝" charset="-128"/>
                <a:cs typeface="Times New Roman" charset="0"/>
              </a:rPr>
              <a:t>Účasť je potrebné zahlásiť </a:t>
            </a:r>
            <a:r>
              <a:rPr lang="sk-SK" sz="1400" dirty="0">
                <a:solidFill>
                  <a:srgbClr val="1C5BC9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u pani Kataríny Verešovej, na ktorú sa môžeme obrátiť v prípade akýchkoľvek otázok. </a:t>
            </a:r>
          </a:p>
          <a:p>
            <a:pPr marL="180000">
              <a:spcAft>
                <a:spcPts val="0"/>
              </a:spcAft>
            </a:pPr>
            <a:r>
              <a:rPr lang="sk-SK" sz="1400" dirty="0">
                <a:solidFill>
                  <a:srgbClr val="1C5BC9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E-mail: </a:t>
            </a:r>
            <a:r>
              <a:rPr lang="sk-SK" sz="1400" b="1" u="sng" dirty="0">
                <a:solidFill>
                  <a:srgbClr val="1C5BC9"/>
                </a:solidFill>
                <a:effectLst/>
                <a:latin typeface="Calibri" charset="0"/>
                <a:ea typeface="ＭＳ 明朝" charset="-128"/>
                <a:cs typeface="Times New Roman" charset="0"/>
                <a:hlinkClick r:id="rId3"/>
              </a:rPr>
              <a:t>katka1907@gmail.com</a:t>
            </a:r>
            <a:r>
              <a:rPr lang="sk-SK" sz="1400" dirty="0">
                <a:solidFill>
                  <a:srgbClr val="1C5BC9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, tel. číslo: </a:t>
            </a:r>
            <a:r>
              <a:rPr lang="sk-SK" sz="1400" b="1" dirty="0">
                <a:solidFill>
                  <a:srgbClr val="1C5BC9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0904 839 820</a:t>
            </a:r>
            <a:r>
              <a:rPr lang="sk-SK" sz="1400" dirty="0">
                <a:solidFill>
                  <a:srgbClr val="1C5BC9"/>
                </a:solidFill>
                <a:effectLst/>
                <a:latin typeface="Calibri" charset="0"/>
                <a:ea typeface="ＭＳ 明朝" charset="-128"/>
                <a:cs typeface="Times New Roman" charset="0"/>
              </a:rPr>
              <a:t>.</a:t>
            </a:r>
          </a:p>
          <a:p>
            <a:pPr marL="180000">
              <a:spcAft>
                <a:spcPts val="0"/>
              </a:spcAft>
            </a:pPr>
            <a:endParaRPr lang="sk-SK" sz="1400" dirty="0">
              <a:solidFill>
                <a:srgbClr val="1C5BC9"/>
              </a:solidFill>
              <a:latin typeface="Calibri" charset="0"/>
              <a:ea typeface="ＭＳ 明朝" charset="-128"/>
              <a:cs typeface="Times New Roman" charset="0"/>
            </a:endParaRPr>
          </a:p>
          <a:p>
            <a:pPr marL="180000"/>
            <a:r>
              <a:rPr lang="sk-SK" sz="1400" dirty="0">
                <a:solidFill>
                  <a:srgbClr val="1C5BC9"/>
                </a:solidFill>
                <a:latin typeface="Calibri" charset="0"/>
                <a:ea typeface="ＭＳ 明朝" charset="-128"/>
                <a:cs typeface="Times New Roman" charset="0"/>
              </a:rPr>
              <a:t>*Ďalšia možnosť prípravy bude v mesiaci </a:t>
            </a:r>
            <a:r>
              <a:rPr lang="sk-SK" sz="1400" b="1" dirty="0">
                <a:solidFill>
                  <a:srgbClr val="1C5BC9"/>
                </a:solidFill>
                <a:latin typeface="Calibri" charset="0"/>
                <a:ea typeface="ＭＳ 明朝" charset="-128"/>
                <a:cs typeface="Times New Roman" charset="0"/>
              </a:rPr>
              <a:t>september 2020</a:t>
            </a:r>
            <a:r>
              <a:rPr lang="sk-SK" sz="1400" dirty="0">
                <a:solidFill>
                  <a:srgbClr val="1C5BC9"/>
                </a:solidFill>
                <a:latin typeface="Calibri" charset="0"/>
                <a:ea typeface="ＭＳ 明朝" charset="-128"/>
                <a:cs typeface="Times New Roman" charset="0"/>
              </a:rPr>
              <a:t>.</a:t>
            </a:r>
          </a:p>
          <a:p>
            <a:pPr marL="180000">
              <a:spcAft>
                <a:spcPts val="0"/>
              </a:spcAft>
            </a:pPr>
            <a:endParaRPr lang="sk-SK" sz="1400" dirty="0">
              <a:solidFill>
                <a:srgbClr val="1C5BC9"/>
              </a:solidFill>
              <a:effectLst/>
              <a:latin typeface="Calibri" charset="0"/>
              <a:ea typeface="ＭＳ 明朝" charset="-128"/>
              <a:cs typeface="Times New Roman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28600" y="8274047"/>
            <a:ext cx="4877058" cy="556"/>
          </a:xfrm>
          <a:prstGeom prst="line">
            <a:avLst/>
          </a:prstGeom>
          <a:ln>
            <a:solidFill>
              <a:srgbClr val="1B59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610" t="26913" r="88492" b="45332"/>
          <a:stretch/>
        </p:blipFill>
        <p:spPr>
          <a:xfrm>
            <a:off x="6137013" y="-53788"/>
            <a:ext cx="374998" cy="9264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748</TotalTime>
  <Words>143</Words>
  <Application>Microsoft Office PowerPoint</Application>
  <PresentationFormat>A4 (210 x 297 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Peter</cp:lastModifiedBy>
  <cp:revision>18</cp:revision>
  <cp:lastPrinted>2018-12-21T13:51:39Z</cp:lastPrinted>
  <dcterms:created xsi:type="dcterms:W3CDTF">2016-08-05T19:25:01Z</dcterms:created>
  <dcterms:modified xsi:type="dcterms:W3CDTF">2019-12-03T11:15:36Z</dcterms:modified>
</cp:coreProperties>
</file>